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1662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147BDBE7-D2F0-1596-78D0-A9226D6E3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1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194" y="3220631"/>
            <a:ext cx="580291" cy="580291"/>
          </a:xfrm>
          <a:prstGeom prst="rect">
            <a:avLst/>
          </a:prstGeom>
          <a:noFill/>
          <a:ln>
            <a:solidFill>
              <a:schemeClr val="bg1">
                <a:lumMod val="95000"/>
                <a:alpha val="17000"/>
              </a:schemeClr>
            </a:solidFill>
          </a:ln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BDC35C47-4A3F-227D-5E68-C289DB1A189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0264598" y="2940025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07953163-0FA9-63DE-B4F6-2A009040673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3708400" y="3800922"/>
            <a:ext cx="1141502" cy="1141502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33646731-9B96-DF96-7A6B-0140AA16071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4452600" y="6629400"/>
            <a:ext cx="602253" cy="602253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F8796EA0-2723-CC99-3D4B-36A42BCBA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9" y="0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5E52F4C6-38F8-FBF5-2CDF-4CE484C0FC9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"/>
          </a:blip>
          <a:stretch>
            <a:fillRect/>
          </a:stretch>
        </p:blipFill>
        <p:spPr>
          <a:xfrm>
            <a:off x="10109200" y="0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8CA1449A-9035-F5F0-7DDA-F6B330179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1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9400" y="3810000"/>
            <a:ext cx="454789" cy="45478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17000"/>
              </a:schemeClr>
            </a:solidFill>
          </a:ln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B0A37D47-C462-ECDB-F60F-13F3B502AFB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141502" y="1751033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662D52B0-1651-7D4F-8182-9E27C680600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2776200" y="4800600"/>
            <a:ext cx="1141502" cy="1141502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7027512D-54F8-19D8-ADAB-69553B78F44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4528800" y="1136311"/>
            <a:ext cx="602253" cy="602253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53F4B660-DD1A-91CA-2ECB-6CD16E7E6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191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3053029C-0AF6-16B9-F711-4C332D4C05C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"/>
          </a:blip>
          <a:stretch>
            <a:fillRect/>
          </a:stretch>
        </p:blipFill>
        <p:spPr>
          <a:xfrm>
            <a:off x="3403600" y="3414929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B1064E42-DCE3-E4BF-5995-572D43323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1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194" y="3220631"/>
            <a:ext cx="580291" cy="580291"/>
          </a:xfrm>
          <a:prstGeom prst="rect">
            <a:avLst/>
          </a:prstGeom>
          <a:noFill/>
          <a:ln>
            <a:solidFill>
              <a:schemeClr val="bg1">
                <a:lumMod val="95000"/>
                <a:alpha val="17000"/>
              </a:schemeClr>
            </a:solidFill>
          </a:ln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242D9F63-A5F9-D70E-C3B3-A1BB465AE94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2750800" y="5257800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2AA2B2FF-856D-7D97-3159-F6BC9961F37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2852400" y="838200"/>
            <a:ext cx="1141502" cy="1141502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9C3D9861-B5E1-66CF-3F5F-D0D998FC803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263194" y="3008006"/>
            <a:ext cx="602253" cy="602253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D2288FE8-D2B4-4027-55D9-794176D38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191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E6FBF2BF-5535-E51C-13D5-DE59BC4D053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"/>
          </a:blip>
          <a:stretch>
            <a:fillRect/>
          </a:stretch>
        </p:blipFill>
        <p:spPr>
          <a:xfrm>
            <a:off x="6375400" y="4343400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8B475EAD-E1AC-45CB-9D59-6020DC691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1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5502" y="6934200"/>
            <a:ext cx="580291" cy="580291"/>
          </a:xfrm>
          <a:prstGeom prst="rect">
            <a:avLst/>
          </a:prstGeom>
          <a:noFill/>
          <a:ln>
            <a:solidFill>
              <a:schemeClr val="bg1">
                <a:lumMod val="95000"/>
                <a:alpha val="17000"/>
              </a:schemeClr>
            </a:solidFill>
          </a:ln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C468F2F9-910C-A6AE-8900-94C3EDB60E1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3766800" y="38100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7F43A2C8-ECB9-A34D-0ED2-55DFA8F9642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3860800" y="4006847"/>
            <a:ext cx="1141502" cy="1141502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63F12DE7-2D7B-EAF1-785D-A460303908F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3651752" y="4666211"/>
            <a:ext cx="685799" cy="602253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15D2B549-A655-9F0D-416C-6B15AB166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C8A72F6A-D70C-D4EB-A9EF-87069A5DA09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"/>
          </a:blip>
          <a:stretch>
            <a:fillRect/>
          </a:stretch>
        </p:blipFill>
        <p:spPr>
          <a:xfrm>
            <a:off x="10185400" y="5181600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49B88DDD-ED3E-9E09-0695-913484F96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1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9359" y="2021530"/>
            <a:ext cx="580291" cy="580291"/>
          </a:xfrm>
          <a:prstGeom prst="rect">
            <a:avLst/>
          </a:prstGeom>
          <a:noFill/>
          <a:ln>
            <a:solidFill>
              <a:schemeClr val="bg1">
                <a:lumMod val="95000"/>
                <a:alpha val="17000"/>
              </a:schemeClr>
            </a:solidFill>
          </a:ln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C2883DC3-7A52-C470-A749-CEF2E330ECF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2090400" y="152400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A26B2E02-C62C-A288-D9AC-557026E13D6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4147800" y="3610259"/>
            <a:ext cx="1141502" cy="1141502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8A66C111-EE07-FE16-68BB-841E3042858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2399650" y="2085795"/>
            <a:ext cx="602253" cy="602253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3BD6C9D8-02C2-FE3B-911D-7618B9F17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4" y="-5191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396563C9-FBFF-6AA7-8B08-EC090D4F3F5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"/>
          </a:blip>
          <a:stretch>
            <a:fillRect/>
          </a:stretch>
        </p:blipFill>
        <p:spPr>
          <a:xfrm>
            <a:off x="3937000" y="3610259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07A3FB93-7601-2F6F-67B1-BCF8D9CA6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1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6252" y="4545834"/>
            <a:ext cx="580291" cy="580291"/>
          </a:xfrm>
          <a:prstGeom prst="rect">
            <a:avLst/>
          </a:prstGeom>
          <a:noFill/>
          <a:ln>
            <a:solidFill>
              <a:schemeClr val="bg1">
                <a:lumMod val="95000"/>
                <a:alpha val="17000"/>
              </a:schemeClr>
            </a:solidFill>
          </a:ln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E4D6C7FA-7520-661E-19F1-1D79317C925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6577327" y="1136311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06B4B043-2811-273F-40E2-CD9D4C25D39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3385800" y="-5191"/>
            <a:ext cx="1141502" cy="1141502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BCB92FFC-1BE1-5A53-51B5-240EA8CF2A9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8890000" y="2822955"/>
            <a:ext cx="602253" cy="602253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9F98F1AF-AE2E-23E6-AE8F-8FF0F1503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191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CDBC1834-0FBB-DA64-DD10-E3623D8434D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"/>
          </a:blip>
          <a:stretch>
            <a:fillRect/>
          </a:stretch>
        </p:blipFill>
        <p:spPr>
          <a:xfrm>
            <a:off x="7557249" y="3975083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4"/>
            <a:ext cx="16256000" cy="9067800"/>
          </a:xfrm>
          <a:prstGeom prst="rect">
            <a:avLst/>
          </a:prstGeom>
        </p:spPr>
      </p:pic>
      <p:pic>
        <p:nvPicPr>
          <p:cNvPr id="3" name="Picture 2" descr="A red white and blue arrow&#10;&#10;Description automatically generated">
            <a:extLst>
              <a:ext uri="{FF2B5EF4-FFF2-40B4-BE49-F238E27FC236}">
                <a16:creationId xmlns:a16="http://schemas.microsoft.com/office/drawing/2014/main" id="{1F974A8A-905B-0AE1-B1BD-73BD17339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10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6000" y="4222289"/>
            <a:ext cx="580291" cy="580291"/>
          </a:xfrm>
          <a:prstGeom prst="rect">
            <a:avLst/>
          </a:prstGeom>
          <a:noFill/>
          <a:ln>
            <a:solidFill>
              <a:schemeClr val="bg1">
                <a:lumMod val="95000"/>
                <a:alpha val="17000"/>
              </a:schemeClr>
            </a:solidFill>
          </a:ln>
        </p:spPr>
      </p:pic>
      <p:pic>
        <p:nvPicPr>
          <p:cNvPr id="4" name="Picture 3" descr="A red white and blue arrow&#10;&#10;Description automatically generated">
            <a:extLst>
              <a:ext uri="{FF2B5EF4-FFF2-40B4-BE49-F238E27FC236}">
                <a16:creationId xmlns:a16="http://schemas.microsoft.com/office/drawing/2014/main" id="{F594D325-F0EA-F5F6-5A6D-4B3ED65CE0A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-101600" y="3059733"/>
            <a:ext cx="1141502" cy="1141502"/>
          </a:xfrm>
          <a:prstGeom prst="rect">
            <a:avLst/>
          </a:prstGeom>
        </p:spPr>
      </p:pic>
      <p:pic>
        <p:nvPicPr>
          <p:cNvPr id="5" name="Picture 4" descr="A red white and blue arrow&#10;&#10;Description automatically generated">
            <a:extLst>
              <a:ext uri="{FF2B5EF4-FFF2-40B4-BE49-F238E27FC236}">
                <a16:creationId xmlns:a16="http://schemas.microsoft.com/office/drawing/2014/main" id="{6B0F8A70-7FC9-011E-FB38-6F191DC8B03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11159910" y="3931610"/>
            <a:ext cx="1141502" cy="1141502"/>
          </a:xfrm>
          <a:prstGeom prst="rect">
            <a:avLst/>
          </a:prstGeom>
        </p:spPr>
      </p:pic>
      <p:pic>
        <p:nvPicPr>
          <p:cNvPr id="6" name="Picture 5" descr="A red white and blue arrow&#10;&#10;Description automatically generated">
            <a:extLst>
              <a:ext uri="{FF2B5EF4-FFF2-40B4-BE49-F238E27FC236}">
                <a16:creationId xmlns:a16="http://schemas.microsoft.com/office/drawing/2014/main" id="{CE40F4D6-D2B3-0392-1393-02060770D63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"/>
          </a:blip>
          <a:stretch>
            <a:fillRect/>
          </a:stretch>
        </p:blipFill>
        <p:spPr>
          <a:xfrm>
            <a:off x="7744571" y="3630484"/>
            <a:ext cx="602253" cy="602253"/>
          </a:xfrm>
          <a:prstGeom prst="rect">
            <a:avLst/>
          </a:prstGeom>
        </p:spPr>
      </p:pic>
      <p:pic>
        <p:nvPicPr>
          <p:cNvPr id="7" name="Picture 6" descr="A red white and blue arrow&#10;&#10;Description automatically generated">
            <a:extLst>
              <a:ext uri="{FF2B5EF4-FFF2-40B4-BE49-F238E27FC236}">
                <a16:creationId xmlns:a16="http://schemas.microsoft.com/office/drawing/2014/main" id="{148464E6-D9FE-2AAC-2E72-F840CC98D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9" y="-5191"/>
            <a:ext cx="1141502" cy="1141502"/>
          </a:xfrm>
          <a:prstGeom prst="rect">
            <a:avLst/>
          </a:prstGeom>
        </p:spPr>
      </p:pic>
      <p:pic>
        <p:nvPicPr>
          <p:cNvPr id="8" name="Picture 7" descr="A red white and blue arrow&#10;&#10;Description automatically generated">
            <a:extLst>
              <a:ext uri="{FF2B5EF4-FFF2-40B4-BE49-F238E27FC236}">
                <a16:creationId xmlns:a16="http://schemas.microsoft.com/office/drawing/2014/main" id="{BC1657F5-584A-8CF2-4A88-E9F473153D4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000"/>
          </a:blip>
          <a:stretch>
            <a:fillRect/>
          </a:stretch>
        </p:blipFill>
        <p:spPr>
          <a:xfrm>
            <a:off x="11252200" y="73886"/>
            <a:ext cx="1141502" cy="11415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Mel M7</cp:lastModifiedBy>
  <cp:revision>2</cp:revision>
  <dcterms:created xsi:type="dcterms:W3CDTF">2006-08-16T00:00:00Z</dcterms:created>
  <dcterms:modified xsi:type="dcterms:W3CDTF">2026-04-14T11:49:36Z</dcterms:modified>
</cp:coreProperties>
</file>